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8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2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7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0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6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2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2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2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1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8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F9AF-8DF2-4682-98DB-0F79AB1FDE55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74ED-95FF-40F8-96BA-72A9BF9AA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71725" y="1609725"/>
            <a:ext cx="5448300" cy="829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8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26282A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You Say I am</a:t>
            </a:r>
            <a:endParaRPr kumimoji="0" lang="en-US" sz="4800" b="0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15410" y="4349234"/>
            <a:ext cx="29450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by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Hillsong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90776" y="2676525"/>
            <a:ext cx="5219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solidFill>
                    <a:srgbClr val="006600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名分祢已赐给我</a:t>
            </a:r>
            <a:endParaRPr kumimoji="0" lang="en-US" sz="4800" b="1" i="0" u="none" strike="noStrike" kern="1200" cap="none" spc="0" normalizeH="0" baseline="0" noProof="0" dirty="0">
              <a:ln>
                <a:solidFill>
                  <a:srgbClr val="006600"/>
                </a:solidFill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5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3685370"/>
            <a:ext cx="681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在我父家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中 必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有我居所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我是神儿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女 这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就是我</a:t>
            </a:r>
          </a:p>
        </p:txBody>
      </p:sp>
      <p:sp>
        <p:nvSpPr>
          <p:cNvPr id="8" name="Rectangle 7"/>
          <p:cNvSpPr/>
          <p:nvPr/>
        </p:nvSpPr>
        <p:spPr>
          <a:xfrm>
            <a:off x="257175" y="413014"/>
            <a:ext cx="86772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my Father’s house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There’s a place for 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I’m a child of God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Yes I am</a:t>
            </a: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9/9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8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1925" y="3571471"/>
            <a:ext cx="80867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我是谁 那至高君</a:t>
            </a:r>
            <a:r>
              <a:rPr lang="zh-CN" altLang="en-US" sz="4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王竟</a:t>
            </a:r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欢迎我</a:t>
            </a:r>
          </a:p>
          <a:p>
            <a:pPr algn="ctr"/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曾失丧祂却领回我</a:t>
            </a:r>
          </a:p>
          <a:p>
            <a:pPr algn="ctr"/>
            <a:r>
              <a:rPr lang="zh-CN" altLang="en-US" sz="4400" b="1" dirty="0">
                <a:latin typeface="SimSun" panose="02010600030101010101" pitchFamily="2" charset="-122"/>
                <a:ea typeface="SimSun" panose="02010600030101010101" pitchFamily="2" charset="-122"/>
              </a:rPr>
              <a:t>祂何等爱</a:t>
            </a:r>
            <a:r>
              <a:rPr lang="zh-CN" altLang="en-US" sz="4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我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2766" y="622564"/>
            <a:ext cx="74805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am I that the highest King</a:t>
            </a:r>
          </a:p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welcome me</a:t>
            </a:r>
          </a:p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was lost but He brought me in</a:t>
            </a:r>
          </a:p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 His love for me (x2)</a:t>
            </a:r>
          </a:p>
        </p:txBody>
      </p:sp>
      <p:sp>
        <p:nvSpPr>
          <p:cNvPr id="9" name="Rectangle 8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1/9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3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4009220"/>
            <a:ext cx="681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圣子释放</a:t>
            </a:r>
            <a:r>
              <a:rPr lang="zh-CN" altLang="en-US" sz="48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的 就</a:t>
            </a:r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得真自由</a:t>
            </a:r>
          </a:p>
          <a:p>
            <a:pPr lvl="0" algn="ctr"/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我是神儿</a:t>
            </a:r>
            <a:r>
              <a:rPr lang="zh-CN" altLang="en-US" sz="48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 这</a:t>
            </a:r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</a:t>
            </a:r>
            <a:endParaRPr lang="zh-CN" altLang="en-US" sz="48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2766" y="622564"/>
            <a:ext cx="74805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the Son sets free</a:t>
            </a:r>
          </a:p>
          <a:p>
            <a:pPr lvl="0" algn="ctr"/>
            <a:r>
              <a:rPr lang="en-US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is free indeed</a:t>
            </a:r>
          </a:p>
          <a:p>
            <a:pPr lvl="0" algn="ctr"/>
            <a:r>
              <a:rPr lang="en-US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a child of God</a:t>
            </a:r>
          </a:p>
          <a:p>
            <a:pPr lvl="0" algn="ctr"/>
            <a:r>
              <a:rPr lang="en-US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 I </a:t>
            </a:r>
            <a:r>
              <a:rPr lang="en-US" sz="5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en-US" sz="5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2/9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24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3847295"/>
            <a:ext cx="68190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终自</a:t>
            </a:r>
            <a:r>
              <a:rPr lang="zh-CN" altLang="en-US" sz="44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由 祂</a:t>
            </a:r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已赎回我</a:t>
            </a:r>
          </a:p>
          <a:p>
            <a:pPr lvl="0" algn="ctr"/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恩典涌</a:t>
            </a:r>
            <a:r>
              <a:rPr lang="zh-CN" altLang="en-US" sz="44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流 当</a:t>
            </a:r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我还做罪人时</a:t>
            </a:r>
          </a:p>
          <a:p>
            <a:pPr lvl="0" algn="ctr"/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耶稣为我</a:t>
            </a:r>
            <a:r>
              <a:rPr lang="zh-CN" altLang="en-US" sz="44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死 祂</a:t>
            </a:r>
            <a:r>
              <a:rPr lang="zh-CN" altLang="en-US" sz="44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竟为我死</a:t>
            </a:r>
            <a:endParaRPr lang="zh-CN" altLang="en-US" sz="44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7175" y="298714"/>
            <a:ext cx="86772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at last</a:t>
            </a:r>
          </a:p>
          <a:p>
            <a:pPr lvl="0" algn="ctr"/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has ransomed me</a:t>
            </a:r>
          </a:p>
          <a:p>
            <a:pPr lvl="0" algn="ctr"/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grace runs deep</a:t>
            </a:r>
          </a:p>
          <a:p>
            <a:pPr lvl="0" algn="ctr"/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I was a slave to sin</a:t>
            </a:r>
          </a:p>
          <a:p>
            <a:pPr lvl="0" algn="ctr"/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died for </a:t>
            </a:r>
            <a:r>
              <a:rPr lang="en-US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me, Yes </a:t>
            </a:r>
            <a:r>
              <a:rPr lang="en-US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died for me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3/9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4009220"/>
            <a:ext cx="681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圣子释放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的 就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得真自由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我是神儿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女 这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就是我</a:t>
            </a:r>
          </a:p>
        </p:txBody>
      </p:sp>
      <p:sp>
        <p:nvSpPr>
          <p:cNvPr id="8" name="Rectangle 7"/>
          <p:cNvSpPr/>
          <p:nvPr/>
        </p:nvSpPr>
        <p:spPr>
          <a:xfrm>
            <a:off x="972766" y="622564"/>
            <a:ext cx="74805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Who the Son sets free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Oh is free indeed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I’m a child of God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Yes I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4/9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2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3685370"/>
            <a:ext cx="681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在我父家</a:t>
            </a:r>
            <a:r>
              <a:rPr lang="zh-CN" altLang="en-US" sz="48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 必</a:t>
            </a:r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有我居所</a:t>
            </a:r>
          </a:p>
          <a:p>
            <a:pPr lvl="0" algn="ctr"/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我是神儿</a:t>
            </a:r>
            <a:r>
              <a:rPr lang="zh-CN" altLang="en-US" sz="48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 这</a:t>
            </a:r>
            <a:r>
              <a:rPr lang="zh-CN" altLang="en-US" sz="4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就是我</a:t>
            </a:r>
            <a:endParaRPr lang="zh-CN" altLang="en-US" sz="48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7175" y="413014"/>
            <a:ext cx="86772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my Father’s house</a:t>
            </a:r>
          </a:p>
          <a:p>
            <a:pPr lvl="0" algn="ctr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There’s a place for me</a:t>
            </a:r>
          </a:p>
          <a:p>
            <a:pPr lvl="0" algn="ctr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a child of God</a:t>
            </a:r>
          </a:p>
          <a:p>
            <a:pPr lvl="0" algn="ctr"/>
            <a:r>
              <a:rPr 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 I am</a:t>
            </a:r>
            <a:endParaRPr 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5/9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3685370"/>
            <a:ext cx="681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袮拣选</a:t>
            </a:r>
            <a:r>
              <a:rPr lang="zh-CN" altLang="en-US" sz="6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 不</a:t>
            </a:r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离弃我</a:t>
            </a:r>
          </a:p>
          <a:p>
            <a:pPr lvl="0" algn="ctr"/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名分祢已赐给我</a:t>
            </a:r>
            <a:endParaRPr lang="zh-CN" altLang="en-US" sz="60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7175" y="413014"/>
            <a:ext cx="86772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chosen</a:t>
            </a:r>
          </a:p>
          <a:p>
            <a:pPr lvl="0" algn="ctr"/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forsaken</a:t>
            </a:r>
          </a:p>
          <a:p>
            <a:pPr lvl="0" algn="ctr"/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who You say I am</a:t>
            </a:r>
            <a:endParaRPr lang="en-US" sz="6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6/9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0" y="3685370"/>
            <a:ext cx="73464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CN" altLang="en-US" sz="6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</a:t>
            </a:r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帮助</a:t>
            </a:r>
            <a:r>
              <a:rPr lang="zh-CN" altLang="en-US" sz="6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 不</a:t>
            </a:r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敌挡我</a:t>
            </a:r>
          </a:p>
          <a:p>
            <a:pPr algn="ctr"/>
            <a:r>
              <a:rPr lang="zh-CN" altLang="en-US" sz="60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名分祢已赐给</a:t>
            </a:r>
            <a:r>
              <a:rPr lang="zh-CN" altLang="en-US" sz="6000" b="1" dirty="0" smtClean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 </a:t>
            </a:r>
            <a:r>
              <a:rPr lang="en-US" sz="6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x3)</a:t>
            </a:r>
          </a:p>
          <a:p>
            <a:pPr lvl="0" algn="ctr"/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499" y="413014"/>
            <a:ext cx="88868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for </a:t>
            </a:r>
            <a:r>
              <a:rPr lang="en-US" sz="6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br>
              <a:rPr lang="en-US" sz="6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 me</a:t>
            </a:r>
          </a:p>
          <a:p>
            <a:pPr lvl="0" algn="ctr"/>
            <a:r>
              <a:rPr lang="en-US" sz="6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who You say I </a:t>
            </a:r>
            <a:r>
              <a:rPr lang="en-US" sz="6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 (x3)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7/9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1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498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45141" y="4009220"/>
            <a:ext cx="6819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圣子释放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的 就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得真自由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我是神儿</a:t>
            </a:r>
            <a:r>
              <a:rPr kumimoji="0" lang="zh-CN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女 这</a:t>
            </a: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就是我</a:t>
            </a:r>
          </a:p>
        </p:txBody>
      </p:sp>
      <p:sp>
        <p:nvSpPr>
          <p:cNvPr id="8" name="Rectangle 7"/>
          <p:cNvSpPr/>
          <p:nvPr/>
        </p:nvSpPr>
        <p:spPr>
          <a:xfrm>
            <a:off x="972766" y="622564"/>
            <a:ext cx="74805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Who the Son sets free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Oh is free indeed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I’m a child of God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Yes I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4400" y="6063734"/>
            <a:ext cx="3885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Who You Say I </a:t>
            </a:r>
            <a:r>
              <a:rPr lang="en-US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am 8/9</a:t>
            </a:r>
            <a:endParaRPr lang="en-US" sz="2800" dirty="0">
              <a:ln>
                <a:solidFill>
                  <a:schemeClr val="accent2">
                    <a:lumMod val="50000"/>
                  </a:schemeClr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8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422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DengXian</vt:lpstr>
      <vt:lpstr>SimSun</vt:lpstr>
      <vt:lpstr>Arial</vt:lpstr>
      <vt:lpstr>Calibri</vt:lpstr>
      <vt:lpstr>Calibri Light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</dc:creator>
  <cp:lastModifiedBy>eli</cp:lastModifiedBy>
  <cp:revision>43</cp:revision>
  <dcterms:created xsi:type="dcterms:W3CDTF">2020-06-03T18:37:50Z</dcterms:created>
  <dcterms:modified xsi:type="dcterms:W3CDTF">2020-06-03T19:15:27Z</dcterms:modified>
</cp:coreProperties>
</file>